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59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P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32E4585-1805-4FC0-80FD-B7F1F1E6D48E}" type="datetimeFigureOut">
              <a:rPr lang="es-PE" smtClean="0"/>
              <a:t>01/06/2011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DA936E0-C92A-44E3-8957-49E216A96D1A}" type="slidenum">
              <a:rPr lang="es-PE" smtClean="0"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ookscole.com/chemistry_d/templates/student_resources/shared_resources/animations/muscles/muscle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8000" u="sng" dirty="0" smtClean="0"/>
              <a:t>Muscle cell</a:t>
            </a:r>
            <a:endParaRPr lang="en-US" sz="8000" u="sng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By: Chiara </a:t>
            </a:r>
            <a:r>
              <a:rPr lang="en-US" dirty="0"/>
              <a:t>Garibaldi, Grecia </a:t>
            </a:r>
            <a:r>
              <a:rPr lang="en-US" dirty="0" smtClean="0"/>
              <a:t>Villafuerte, and  Alexis Zuloaga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2857500" cy="2686050"/>
          </a:xfrm>
          <a:prstGeom prst="rect">
            <a:avLst/>
          </a:prstGeom>
          <a:noFill/>
          <a:ln w="57150">
            <a:solidFill>
              <a:srgbClr val="6A595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40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0" y="1124744"/>
            <a:ext cx="5832648" cy="1143000"/>
          </a:xfrm>
        </p:spPr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 smtClean="0"/>
              <a:t>is a Muscle Cell ?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2852936"/>
            <a:ext cx="6777317" cy="2041452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solidFill>
                  <a:srgbClr val="6A5954"/>
                </a:solidFill>
              </a:rPr>
              <a:t>Muscle cells are individual cells that comprise the muscle tissue of the body and execute muscle contraction. </a:t>
            </a:r>
            <a:r>
              <a:rPr lang="en-US" sz="2000" dirty="0" smtClean="0">
                <a:solidFill>
                  <a:srgbClr val="6A5954"/>
                </a:solidFill>
              </a:rPr>
              <a:t>Muscle cells support </a:t>
            </a:r>
            <a:r>
              <a:rPr lang="en-US" sz="2000" dirty="0">
                <a:solidFill>
                  <a:srgbClr val="6A5954"/>
                </a:solidFill>
              </a:rPr>
              <a:t>the skeletal structure and posture of the body, assisting in the flow of blood through blood vessels, aiding in digestion, and driving the heartbeat.</a:t>
            </a:r>
          </a:p>
          <a:p>
            <a:endParaRPr lang="en-US" sz="2000" dirty="0">
              <a:solidFill>
                <a:srgbClr val="6A5954"/>
              </a:solidFill>
            </a:endParaRPr>
          </a:p>
          <a:p>
            <a:endParaRPr lang="es-PE" sz="2000" dirty="0" smtClean="0">
              <a:solidFill>
                <a:srgbClr val="6A59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3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6A5954"/>
                </a:solidFill>
              </a:rPr>
              <a:t>Parts of a Muscle cell</a:t>
            </a:r>
            <a:endParaRPr lang="en-US" sz="4400" dirty="0">
              <a:solidFill>
                <a:srgbClr val="6A5954"/>
              </a:solidFill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1214952" y="1844825"/>
            <a:ext cx="6624737" cy="4392487"/>
            <a:chOff x="971599" y="1844825"/>
            <a:chExt cx="7291974" cy="4680520"/>
          </a:xfrm>
        </p:grpSpPr>
        <p:pic>
          <p:nvPicPr>
            <p:cNvPr id="2050" name="Picture 2" descr="http://people.eku.edu/ritchisong/301images/Muscle_cell_Natur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599" y="1844825"/>
              <a:ext cx="6967867" cy="4680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14 Rectángulo"/>
            <p:cNvSpPr/>
            <p:nvPr/>
          </p:nvSpPr>
          <p:spPr>
            <a:xfrm>
              <a:off x="5599277" y="6309320"/>
              <a:ext cx="2664296" cy="216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242723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40452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0015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>
                <a:hlinkClick r:id="rId2"/>
              </a:rPr>
              <a:t>http://www.brookscole.com/chemistry_d/templates/student_resources/shared_resources/animations/muscles/muscles.html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507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118</TotalTime>
  <Words>76</Words>
  <Application>Microsoft Office PowerPoint</Application>
  <PresentationFormat>Presentación en pantalla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Austin</vt:lpstr>
      <vt:lpstr>Muscle cell</vt:lpstr>
      <vt:lpstr>What is a Muscle Cell ? </vt:lpstr>
      <vt:lpstr>Parts of a Muscle cell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Salomon</dc:creator>
  <cp:lastModifiedBy>Salomon</cp:lastModifiedBy>
  <cp:revision>7</cp:revision>
  <dcterms:created xsi:type="dcterms:W3CDTF">2011-06-01T02:00:07Z</dcterms:created>
  <dcterms:modified xsi:type="dcterms:W3CDTF">2011-06-01T23:00:46Z</dcterms:modified>
</cp:coreProperties>
</file>